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56032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162" y="-3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8380311"/>
            <a:ext cx="21762720" cy="17827413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6895217"/>
            <a:ext cx="19202400" cy="12363023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22291" y="2726267"/>
            <a:ext cx="5520690" cy="433950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0221" y="2726267"/>
            <a:ext cx="16242030" cy="433950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86" y="12766055"/>
            <a:ext cx="22082760" cy="21300436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886" y="34268002"/>
            <a:ext cx="22082760" cy="11201396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/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220" y="13631334"/>
            <a:ext cx="10881360" cy="324899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1620" y="13631334"/>
            <a:ext cx="10881360" cy="324899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2726278"/>
            <a:ext cx="22082760" cy="9897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58" y="12552684"/>
            <a:ext cx="10831352" cy="6151876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558" y="18704560"/>
            <a:ext cx="10831352" cy="275115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61621" y="12552684"/>
            <a:ext cx="10884695" cy="6151876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61621" y="18704560"/>
            <a:ext cx="10884695" cy="275115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8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3413760"/>
            <a:ext cx="8257698" cy="119481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695" y="7372785"/>
            <a:ext cx="12961620" cy="36389733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5" y="15361920"/>
            <a:ext cx="8257698" cy="28459857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3413760"/>
            <a:ext cx="8257698" cy="119481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84695" y="7372785"/>
            <a:ext cx="12961620" cy="36389733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5" y="15361920"/>
            <a:ext cx="8257698" cy="28459857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220" y="2726278"/>
            <a:ext cx="22082760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220" y="13631334"/>
            <a:ext cx="2208276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220" y="47460758"/>
            <a:ext cx="576072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EBB6-A7F1-49C9-A48F-58F8A191E06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060" y="47460758"/>
            <a:ext cx="864108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2260" y="47460758"/>
            <a:ext cx="576072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-4900"/>
            <a:ext cx="25603200" cy="5466728"/>
            <a:chOff x="-1" y="-4900"/>
            <a:chExt cx="25603200" cy="54667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38" b="39972"/>
            <a:stretch/>
          </p:blipFill>
          <p:spPr>
            <a:xfrm>
              <a:off x="-1" y="-4900"/>
              <a:ext cx="25603200" cy="12895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66" b="28308"/>
            <a:stretch/>
          </p:blipFill>
          <p:spPr>
            <a:xfrm>
              <a:off x="-1" y="280229"/>
              <a:ext cx="25603200" cy="518159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0"/>
          <a:stretch/>
        </p:blipFill>
        <p:spPr>
          <a:xfrm>
            <a:off x="0" y="48280320"/>
            <a:ext cx="256032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10574" y="18542580"/>
            <a:ext cx="1358205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/>
              <a:t>Contents</a:t>
            </a:r>
            <a:endParaRPr lang="en-US" sz="28700" dirty="0"/>
          </a:p>
        </p:txBody>
      </p:sp>
      <p:sp>
        <p:nvSpPr>
          <p:cNvPr id="10" name="TextBox 9"/>
          <p:cNvSpPr txBox="1"/>
          <p:nvPr/>
        </p:nvSpPr>
        <p:spPr>
          <a:xfrm>
            <a:off x="11398009" y="1024267"/>
            <a:ext cx="28071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Title</a:t>
            </a:r>
            <a:endParaRPr 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7508" y="3171444"/>
            <a:ext cx="8445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Author &amp; affiliation</a:t>
            </a:r>
            <a:endParaRPr lang="en-US" sz="8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47569" y="1090227"/>
            <a:ext cx="5397071" cy="35921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Logo </a:t>
            </a:r>
          </a:p>
          <a:p>
            <a:pPr algn="ctr"/>
            <a:r>
              <a:rPr lang="en-US" sz="8000" dirty="0" smtClean="0"/>
              <a:t>(if any)</a:t>
            </a:r>
            <a:endParaRPr lang="en-US" sz="8000" dirty="0"/>
          </a:p>
        </p:txBody>
      </p:sp>
      <p:sp>
        <p:nvSpPr>
          <p:cNvPr id="19" name="TextBox 18"/>
          <p:cNvSpPr txBox="1"/>
          <p:nvPr/>
        </p:nvSpPr>
        <p:spPr>
          <a:xfrm>
            <a:off x="19420624" y="1090227"/>
            <a:ext cx="5397071" cy="35921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Logo </a:t>
            </a:r>
          </a:p>
          <a:p>
            <a:pPr algn="ctr"/>
            <a:r>
              <a:rPr lang="en-US" sz="8000" dirty="0" smtClean="0"/>
              <a:t>(if any)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554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janicewong</dc:creator>
  <cp:lastModifiedBy>janicewong</cp:lastModifiedBy>
  <cp:revision>6</cp:revision>
  <dcterms:created xsi:type="dcterms:W3CDTF">2023-08-17T02:24:20Z</dcterms:created>
  <dcterms:modified xsi:type="dcterms:W3CDTF">2023-08-17T03:33:51Z</dcterms:modified>
</cp:coreProperties>
</file>