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56032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36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8380311"/>
            <a:ext cx="21762720" cy="17827413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6895217"/>
            <a:ext cx="19202400" cy="12363023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22291" y="2726267"/>
            <a:ext cx="5520690" cy="43395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0221" y="2726267"/>
            <a:ext cx="16242030" cy="433950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86" y="12766055"/>
            <a:ext cx="22082760" cy="21300436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886" y="34268002"/>
            <a:ext cx="22082760" cy="11201396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/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220" y="13631334"/>
            <a:ext cx="10881360" cy="32489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1620" y="13631334"/>
            <a:ext cx="10881360" cy="324899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2726278"/>
            <a:ext cx="22082760" cy="9897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58" y="12552684"/>
            <a:ext cx="10831352" cy="6151876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558" y="18704560"/>
            <a:ext cx="10831352" cy="275115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61621" y="12552684"/>
            <a:ext cx="10884695" cy="6151876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61621" y="18704560"/>
            <a:ext cx="10884695" cy="275115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8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3413760"/>
            <a:ext cx="8257698" cy="119481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695" y="7372785"/>
            <a:ext cx="12961620" cy="36389733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5" y="15361920"/>
            <a:ext cx="8257698" cy="28459857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3413760"/>
            <a:ext cx="8257698" cy="119481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84695" y="7372785"/>
            <a:ext cx="12961620" cy="36389733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5" y="15361920"/>
            <a:ext cx="8257698" cy="28459857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220" y="2726278"/>
            <a:ext cx="22082760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220" y="13631334"/>
            <a:ext cx="2208276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220" y="47460758"/>
            <a:ext cx="576072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EBB6-A7F1-49C9-A48F-58F8A191E061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060" y="47460758"/>
            <a:ext cx="864108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2260" y="47460758"/>
            <a:ext cx="576072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C919-C2BD-4802-8137-E9396C0D1EF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B7AE6E1-385C-C6CF-78C4-1F8A2A693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94972"/>
          <a:stretch/>
        </p:blipFill>
        <p:spPr>
          <a:xfrm>
            <a:off x="0" y="3722"/>
            <a:ext cx="25603200" cy="274321"/>
          </a:xfrm>
          <a:prstGeom prst="rect">
            <a:avLst/>
          </a:prstGeom>
        </p:spPr>
      </p:pic>
      <p:pic>
        <p:nvPicPr>
          <p:cNvPr id="8" name="Picture 7" descr="A close up of a sign&#10;&#10;AI-generated content may be incorrect.">
            <a:extLst>
              <a:ext uri="{FF2B5EF4-FFF2-40B4-BE49-F238E27FC236}">
                <a16:creationId xmlns:a16="http://schemas.microsoft.com/office/drawing/2014/main" id="{094ED3BD-4A86-5214-AC3B-297C935F2C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40175"/>
            <a:ext cx="25603200" cy="4266225"/>
          </a:xfrm>
          <a:prstGeom prst="rect">
            <a:avLst/>
          </a:prstGeom>
        </p:spPr>
      </p:pic>
      <p:pic>
        <p:nvPicPr>
          <p:cNvPr id="9" name="Picture 8" descr="A close up of a sign&#10;&#10;AI-generated content may be incorrect.">
            <a:extLst>
              <a:ext uri="{FF2B5EF4-FFF2-40B4-BE49-F238E27FC236}">
                <a16:creationId xmlns:a16="http://schemas.microsoft.com/office/drawing/2014/main" id="{1FB256F6-15AF-6A91-114C-FC88B13B52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21162" r="19453" b="41345"/>
          <a:stretch/>
        </p:blipFill>
        <p:spPr>
          <a:xfrm>
            <a:off x="0" y="278041"/>
            <a:ext cx="25603200" cy="561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BCFF1A44-AE45-F8FF-6B50-575E6A375F2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19307" r="19453" b="78838"/>
          <a:stretch/>
        </p:blipFill>
        <p:spPr>
          <a:xfrm>
            <a:off x="0" y="0"/>
            <a:ext cx="25603200" cy="2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10574" y="18542580"/>
            <a:ext cx="1358205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/>
              <a:t>Contents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98009" y="1024267"/>
            <a:ext cx="28071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7508" y="3171444"/>
            <a:ext cx="8445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Author &amp; affiliation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7569" y="1090227"/>
            <a:ext cx="5397071" cy="35921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Logo </a:t>
            </a:r>
          </a:p>
          <a:p>
            <a:pPr algn="ctr"/>
            <a:r>
              <a:rPr lang="en-US" sz="8000" dirty="0"/>
              <a:t>(if any)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20624" y="1090227"/>
            <a:ext cx="5397071" cy="359217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Logo </a:t>
            </a:r>
          </a:p>
          <a:p>
            <a:pPr algn="ctr"/>
            <a:r>
              <a:rPr lang="en-US" sz="8000" dirty="0"/>
              <a:t>(if any)</a:t>
            </a:r>
          </a:p>
        </p:txBody>
      </p:sp>
    </p:spTree>
    <p:extLst>
      <p:ext uri="{BB962C8B-B14F-4D97-AF65-F5344CB8AC3E}">
        <p14:creationId xmlns:p14="http://schemas.microsoft.com/office/powerpoint/2010/main" val="255546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</TotalTime>
  <Words>15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janicewong</dc:creator>
  <cp:lastModifiedBy>liangxuanyu</cp:lastModifiedBy>
  <cp:revision>10</cp:revision>
  <dcterms:created xsi:type="dcterms:W3CDTF">2023-08-17T02:24:20Z</dcterms:created>
  <dcterms:modified xsi:type="dcterms:W3CDTF">2025-09-01T10:02:07Z</dcterms:modified>
</cp:coreProperties>
</file>